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5ad851bac_1_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75ad851b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1199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55" name="Google Shape;55;p13"/>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Tijd vrij maken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Exodus 16: 21-23a</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Elke ochtend raapte iedereen zoveel eten op als hij nodig had. Zodra de zon fel ging schijnen, begon het eten te smelten. Op de zesde dag van de week raapte iedereen 2 keer zoveel op als anders: 4 kilo per persoon, Toen de leiders van het volk dat aan Mozes vertelden, zei hij: ‘Zo wil de Heer het. Morgen is het een bijzondere dag. Dan is het sabbat. Een rustdag van de Heer.’</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200"/>
              <a:t>Nodig</a:t>
            </a:r>
            <a:endParaRPr b="1" sz="1200"/>
          </a:p>
          <a:p>
            <a:pPr indent="-304800" lvl="0" marL="457200" rtl="0" algn="l">
              <a:lnSpc>
                <a:spcPct val="115000"/>
              </a:lnSpc>
              <a:spcBef>
                <a:spcPts val="0"/>
              </a:spcBef>
              <a:spcAft>
                <a:spcPts val="0"/>
              </a:spcAft>
              <a:buSzPts val="1200"/>
              <a:buChar char="-"/>
            </a:pPr>
            <a:r>
              <a:rPr lang="nl" sz="1200"/>
              <a:t>pen en papier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rPr lang="nl" sz="1200"/>
              <a:t>Rust is blijkbaar zo belangrijk, dat God wekelijks een wonder doet om dit mogelijk te maken. Maar de</a:t>
            </a:r>
            <a:r>
              <a:rPr lang="nl" sz="1200"/>
              <a:t> Israëlieten moeten ook op de dag voor de sabbat extra hard werken, om op sabbat rusten. </a:t>
            </a:r>
            <a:r>
              <a:rPr lang="nl" sz="1200"/>
              <a:t>In onze drukke levens kost het ook best moeite om tijd vrij te maken voor rust. </a:t>
            </a:r>
            <a:endParaRPr sz="1200"/>
          </a:p>
          <a:p>
            <a:pPr indent="-304800" lvl="0" marL="457200" rtl="0" algn="l">
              <a:lnSpc>
                <a:spcPct val="115000"/>
              </a:lnSpc>
              <a:spcBef>
                <a:spcPts val="0"/>
              </a:spcBef>
              <a:spcAft>
                <a:spcPts val="0"/>
              </a:spcAft>
              <a:buSzPts val="1200"/>
              <a:buChar char="●"/>
            </a:pPr>
            <a:r>
              <a:rPr lang="nl" sz="1200"/>
              <a:t>Bedenk eerst hoe jouw ideale rustdag eruit zou zien: wat zou je graag doen? Als je wilt, mag je het ook tekenen. </a:t>
            </a:r>
            <a:endParaRPr sz="1200"/>
          </a:p>
          <a:p>
            <a:pPr indent="-304800" lvl="0" marL="457200" rtl="0" algn="l">
              <a:lnSpc>
                <a:spcPct val="115000"/>
              </a:lnSpc>
              <a:spcBef>
                <a:spcPts val="0"/>
              </a:spcBef>
              <a:spcAft>
                <a:spcPts val="0"/>
              </a:spcAft>
              <a:buSzPts val="1200"/>
              <a:buChar char="●"/>
            </a:pPr>
            <a:r>
              <a:rPr lang="nl" sz="1200"/>
              <a:t>Vergelijk jouw ideale rustdag  met je teamgenoten en maak dan een plan voor jullie ideale rustdag samen.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Om door te praten</a:t>
            </a:r>
            <a:br>
              <a:rPr lang="nl" sz="1200"/>
            </a:br>
            <a:endParaRPr sz="1200"/>
          </a:p>
          <a:p>
            <a:pPr indent="-304800" lvl="0" marL="457200" rtl="0" algn="l">
              <a:lnSpc>
                <a:spcPct val="115000"/>
              </a:lnSpc>
              <a:spcBef>
                <a:spcPts val="0"/>
              </a:spcBef>
              <a:spcAft>
                <a:spcPts val="0"/>
              </a:spcAft>
              <a:buSzPts val="1200"/>
              <a:buChar char="●"/>
            </a:pPr>
            <a:r>
              <a:rPr lang="nl" sz="1200"/>
              <a:t>Maak jij wel eens tijd vrij voor rust?</a:t>
            </a:r>
            <a:endParaRPr sz="1200"/>
          </a:p>
          <a:p>
            <a:pPr indent="-304800" lvl="0" marL="457200" rtl="0" algn="l">
              <a:lnSpc>
                <a:spcPct val="115000"/>
              </a:lnSpc>
              <a:spcBef>
                <a:spcPts val="0"/>
              </a:spcBef>
              <a:spcAft>
                <a:spcPts val="0"/>
              </a:spcAft>
              <a:buSzPts val="1200"/>
              <a:buChar char="●"/>
            </a:pPr>
            <a:r>
              <a:rPr lang="nl" sz="1200"/>
              <a:t>Hoe kom jij tot rust?</a:t>
            </a:r>
            <a:endParaRPr sz="1200"/>
          </a:p>
          <a:p>
            <a:pPr indent="-304800" lvl="0" marL="457200" rtl="0" algn="l">
              <a:lnSpc>
                <a:spcPct val="115000"/>
              </a:lnSpc>
              <a:spcBef>
                <a:spcPts val="0"/>
              </a:spcBef>
              <a:spcAft>
                <a:spcPts val="0"/>
              </a:spcAft>
              <a:buSzPts val="1200"/>
              <a:buChar char="●"/>
            </a:pPr>
            <a:r>
              <a:rPr lang="nl" sz="1200"/>
              <a:t>Wat maakt het tot rust komen moeilijk?</a:t>
            </a:r>
            <a:endParaRPr sz="1200"/>
          </a:p>
          <a:p>
            <a:pPr indent="-304800" lvl="0" marL="457200" rtl="0" algn="l">
              <a:lnSpc>
                <a:spcPct val="115000"/>
              </a:lnSpc>
              <a:spcBef>
                <a:spcPts val="0"/>
              </a:spcBef>
              <a:spcAft>
                <a:spcPts val="0"/>
              </a:spcAft>
              <a:buSzPts val="1200"/>
              <a:buChar char="●"/>
            </a:pPr>
            <a:r>
              <a:rPr lang="nl" sz="1200"/>
              <a:t>Welk ritme heb jij thuis? Is rust daar een onderdeel van? </a:t>
            </a:r>
            <a:endParaRPr sz="1200"/>
          </a:p>
          <a:p>
            <a:pPr indent="-304800" lvl="0" marL="457200" rtl="0" algn="l">
              <a:lnSpc>
                <a:spcPct val="115000"/>
              </a:lnSpc>
              <a:spcBef>
                <a:spcPts val="0"/>
              </a:spcBef>
              <a:spcAft>
                <a:spcPts val="0"/>
              </a:spcAft>
              <a:buSzPts val="1200"/>
              <a:buChar char="●"/>
            </a:pPr>
            <a:r>
              <a:rPr lang="nl" sz="1200"/>
              <a:t>Wat zou je allemaal moeten doen om tijd vrij te maken voor rust? </a:t>
            </a:r>
            <a:endParaRPr sz="1200"/>
          </a:p>
          <a:p>
            <a:pPr indent="0" lvl="0" marL="0" rtl="0" algn="l">
              <a:lnSpc>
                <a:spcPct val="115000"/>
              </a:lnSpc>
              <a:spcBef>
                <a:spcPts val="0"/>
              </a:spcBef>
              <a:spcAft>
                <a:spcPts val="0"/>
              </a:spcAft>
              <a:buNone/>
            </a:pPr>
            <a:r>
              <a:t/>
            </a:r>
            <a:endParaRPr sz="1200"/>
          </a:p>
          <a:p>
            <a:pPr indent="0" lvl="0" marL="0" rtl="0" algn="ctr">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2219325" y="8677275"/>
            <a:ext cx="1916426" cy="10736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